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19"/>
  </p:notesMasterIdLst>
  <p:sldIdLst>
    <p:sldId id="859" r:id="rId3"/>
    <p:sldId id="1140" r:id="rId4"/>
    <p:sldId id="1142" r:id="rId5"/>
    <p:sldId id="1155" r:id="rId6"/>
    <p:sldId id="1156" r:id="rId7"/>
    <p:sldId id="1161" r:id="rId8"/>
    <p:sldId id="1162" r:id="rId9"/>
    <p:sldId id="1163" r:id="rId10"/>
    <p:sldId id="1165" r:id="rId11"/>
    <p:sldId id="1164" r:id="rId12"/>
    <p:sldId id="1166" r:id="rId13"/>
    <p:sldId id="1167" r:id="rId14"/>
    <p:sldId id="1157" r:id="rId15"/>
    <p:sldId id="1158" r:id="rId16"/>
    <p:sldId id="1159" r:id="rId17"/>
    <p:sldId id="1160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200"/>
            <a:ext cx="39317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3" y="987426"/>
            <a:ext cx="617139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400"/>
            <a:ext cx="39317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251CE3-0789-4FE2-9BCC-68528F2EDFEB}" type="datetimeFigureOut">
              <a:rPr lang="zh-CN" altLang="en-US" smtClean="0"/>
              <a:t>2025/9/17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4B378-20BA-44D9-BD0B-51CDB6E95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0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251CE3-0789-4FE2-9BCC-68528F2EDFEB}" type="datetimeFigureOut">
              <a:rPr lang="zh-CN" altLang="en-US" smtClean="0"/>
              <a:t>2025/9/17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4B378-20BA-44D9-BD0B-51CDB6E95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402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125"/>
            <a:ext cx="2628558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091" y="365125"/>
            <a:ext cx="7733293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251CE3-0789-4FE2-9BCC-68528F2EDFEB}" type="datetimeFigureOut">
              <a:rPr lang="zh-CN" altLang="en-US" smtClean="0"/>
              <a:t>2025/9/17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4B378-20BA-44D9-BD0B-51CDB6E95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868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5128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363"/>
            <a:ext cx="914281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3802" y="3602038"/>
            <a:ext cx="914281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251CE3-0789-4FE2-9BCC-68528F2EDFEB}" type="datetimeFigureOut">
              <a:rPr lang="zh-CN" altLang="en-US" smtClean="0"/>
              <a:t>2025/9/17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4B378-20BA-44D9-BD0B-51CDB6E95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516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251CE3-0789-4FE2-9BCC-68528F2EDFEB}" type="datetimeFigureOut">
              <a:rPr lang="zh-CN" altLang="en-US" smtClean="0"/>
              <a:t>2025/9/17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4B378-20BA-44D9-BD0B-51CDB6E95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0278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2" y="1709739"/>
            <a:ext cx="10514231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742" y="4589464"/>
            <a:ext cx="1051423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251CE3-0789-4FE2-9BCC-68528F2EDFEB}" type="datetimeFigureOut">
              <a:rPr lang="zh-CN" altLang="en-US" smtClean="0"/>
              <a:t>2025/9/17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4B378-20BA-44D9-BD0B-51CDB6E95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507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091" y="1825625"/>
            <a:ext cx="5180926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1396" y="1825625"/>
            <a:ext cx="5180926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251CE3-0789-4FE2-9BCC-68528F2EDFEB}" type="datetimeFigureOut">
              <a:rPr lang="zh-CN" altLang="en-US" smtClean="0"/>
              <a:t>2025/9/17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4B378-20BA-44D9-BD0B-51CDB6E95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462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365126"/>
            <a:ext cx="10514231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679" y="1681163"/>
            <a:ext cx="51571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679" y="2505075"/>
            <a:ext cx="5157116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1397" y="1681163"/>
            <a:ext cx="51825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1397" y="2505075"/>
            <a:ext cx="5182513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251CE3-0789-4FE2-9BCC-68528F2EDFEB}" type="datetimeFigureOut">
              <a:rPr lang="zh-CN" altLang="en-US" smtClean="0"/>
              <a:t>2025/9/17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4B378-20BA-44D9-BD0B-51CDB6E95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559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251CE3-0789-4FE2-9BCC-68528F2EDFEB}" type="datetimeFigureOut">
              <a:rPr lang="zh-CN" altLang="en-US" smtClean="0"/>
              <a:t>2025/9/17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4B378-20BA-44D9-BD0B-51CDB6E95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649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251CE3-0789-4FE2-9BCC-68528F2EDFEB}" type="datetimeFigureOut">
              <a:rPr lang="zh-CN" altLang="en-US" smtClean="0"/>
              <a:t>2025/9/17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4B378-20BA-44D9-BD0B-51CDB6E95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63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200"/>
            <a:ext cx="39317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2513" y="987426"/>
            <a:ext cx="617139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400"/>
            <a:ext cx="39317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251CE3-0789-4FE2-9BCC-68528F2EDFEB}" type="datetimeFigureOut">
              <a:rPr lang="zh-CN" altLang="en-US" smtClean="0"/>
              <a:t>2025/9/17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4B378-20BA-44D9-BD0B-51CDB6E95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065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1" y="365126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1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1" y="6356351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 smtClean="0"/>
              <a:t>2025/9/17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6351"/>
            <a:ext cx="411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79" y="6356351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564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400506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考查副词辨析。句意：但他不小心踢翻了地上的水桶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水流得到处都是。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nowhere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没有地方；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anywhere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任何地方；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somewhere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某处；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到处。根据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he carelessly knocked over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踢翻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bucket”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但他不小心踢翻了水桶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）和常识可知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水流得到处都是。故选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The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husband went to visit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warmly welcomed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and the other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talking happily in the living room, and the wife was cleaning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something in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a loud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wife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husband also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tried to go to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carelessly knocked over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踢翻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bucket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桶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floor, and water went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his wife came back from the kitchen, she didn’t get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she said politely, “I’m sorry,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fault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过错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move the bucket out of the way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nowhere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anywhere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somewhere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6614" y="358257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190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907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husband went to visit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warmly welcomed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and the other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talking happily in the living room, and the wife was cleaning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something in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a loud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wife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husband also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tried to go to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carelessly knocked over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踢翻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bucket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桶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floor, and water went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his wife came back from the kitchen, she didn’t get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she said politely, “I’m sorry,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fault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过错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move the bucket out of the way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405968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B</a:t>
            </a:r>
            <a:endParaRPr lang="zh-CN" altLang="en-US" sz="2200" dirty="0"/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4797152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考查形容词辨析。句意：当他的妻子从厨房回来时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她没有生气。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伤心的；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担心的。根据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Instead,she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politely”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相反地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她礼貌地说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妻子没有生气。故选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193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husband went to visit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warmly welcomed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and the 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talking happily in the living room, and the wife was cleaning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something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a loud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wife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husband also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tried to go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carelessly knocked over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踢翻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bucket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floor, and water went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his wife came back from the kitchen, she didn’t get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she said politely, “I’m sorry,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fault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move the bucket out of the way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6876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51070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考查连词辨析。句意：是我的错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因为我没有把桶移开。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因为。根据两句的逻辑关系可知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此处表示原因。故选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6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812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husband answered, “No, I’m sorry,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bucket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fault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5874" y="24994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334566" y="29468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考查动词辨析。句意：没有注意到桶。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注意到。根据句意可知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此处指注意到。故选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63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They kept saying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each other for some time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thanks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sorry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hello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goodbye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0248" y="255016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360854" y="30188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考查名词辨析。句意：他们不断地向对方道歉。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你好；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goodbye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再见。根据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sorry”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对不起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他们向对方道歉。故选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88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812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man of the first family came back home, his wife asked, “Did you learn something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707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5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考查介词辨析。句意：你从他们身上学到东西了吗？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 from sb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从某人身上学习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固定短语。故选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6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so,”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see, we always think ‘I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’, but they each take responsibility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themselves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96869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6"/>
          <p:cNvSpPr txBox="1">
            <a:spLocks/>
          </p:cNvSpPr>
          <p:nvPr/>
        </p:nvSpPr>
        <p:spPr bwMode="auto">
          <a:xfrm>
            <a:off x="360854" y="248882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考查形容词辨析。句意：你知道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我们总是认为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我是对的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可爱的；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舒适的。根据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they each take responsibility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themselves”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但他们都承担自己的责任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此处指这对夫妻总是认为自己是对的。故选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9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26863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本文讲述了两个邻居的故事。一个家庭总是争吵不休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而另一个则和睦相处。总是争吵的家的妻子嫉妒邻居的和谐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让她的丈夫去探究原因。丈夫发现邻居家充满友好和谅解的气氛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即使发生了小意外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彼此也相互道歉并承担责任。这让第一家的丈夫意识到他们总是责怪对方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而和睦的家庭则是各自承担自己的责任。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865" y="945531"/>
            <a:ext cx="10602683" cy="1107583"/>
          </a:xfrm>
          <a:prstGeom prst="rect">
            <a:avLst/>
          </a:prstGeom>
        </p:spPr>
      </p:pic>
      <p:pic>
        <p:nvPicPr>
          <p:cNvPr id="4" name="语篇导航-DA.eps" descr="id:21474874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240478"/>
            <a:ext cx="171513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families lived close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family, there were always arguments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while the other family lived friendly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healthily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7607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考查副词辨析。句意：一家总是争吵不休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而另一家则开心地友好相处。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吵闹地；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“friendly”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友好的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wife in the first family felt jealous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嫉妒的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she said to her husband, “Go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see why they are always so happy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strangers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9427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句意：第一家的妻子嫉妒第二家的。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下一个；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“Two families lived close by.”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两家人住得很近。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此处指第二个家庭。故选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714" y="412985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9998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考查名词辨析。句意：去邻居那里看看他们为什么总是那么开心。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陌生人；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邻居。根据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“Two families lived close by.”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“neighbours”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邻居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他们是邻居。故选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756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husband went to visit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warmly welcomed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and the 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talking happily in the living room, and the wife was cleaning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something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a loud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wife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husband also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tried to go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carelessly knocked over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踢翻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bucket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floor, and water went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his wife came back from the kitchen, she didn’t get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she said politely, “I’m sorry,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fault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move the bucket out of the way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248" y="469626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9851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考查形容词性物主代词。句意：丈夫去拜访他们的邻居。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形容词性物主代词。根据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husband went to visit”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这个丈夫去拜访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此处指他们的。故选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37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415498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The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husband went to visit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warmly welcomed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and the other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talking happily in the living room, and the wife was cleaning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something in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a loud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wife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husband also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tried to go to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carelessly knocked over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踢翻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bucket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桶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floor, and water went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his wife came back from the kitchen, she didn’t get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she said politely, “I’m sorry,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fault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过错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move the bucket out of the way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husband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grandfather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264218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C</a:t>
            </a:r>
            <a:endParaRPr lang="zh-CN" altLang="en-US" sz="2200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4685733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考查名词辨析。句意：然后他和另一家的丈夫在客厅里开心地聊天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妻子正在扫地。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儿子；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father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父亲；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husband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丈夫；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grandfather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祖父。根据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“and the wife was cleaning the floor”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妻子正在扫地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此处指第二个家庭的丈夫。故选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41492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907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The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husband went to visit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warmly welcomed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and the other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talking happily in the living room, and the wife was cleaning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something in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a loud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wife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husband also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tried to go to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carelessly knocked over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踢翻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bucket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桶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floor, and water went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his wife came back from the kitchen, she didn’t get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she said politely, “I’m sorry,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fault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过错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move the bucket out of the way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bedroom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bathroom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2744" y="4347852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</a:t>
            </a:r>
            <a:endParaRPr lang="zh-CN" altLang="en-US" sz="2200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4757741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考查名词辨析。句意：突然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厨房发出巨大的声音。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厨房；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bedroom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卧室；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bathroom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浴室；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 room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客厅。根据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the kitchen”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去厨房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厨房里发出巨大的声音。故选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364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5498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The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husband went to visit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warmly welcomed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and the other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talking happily in the living room, and the wife was cleaning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something in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a loud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wife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husband also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tried to go to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carelessly knocked over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踢翻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bucket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桶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floor, and water went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his wife came back from the kitchen, she didn’t get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she said politely, “I’m sorry,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fault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过错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move the bucket out of the way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turned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hurried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returned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366265"/>
            <a:ext cx="2916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C</a:t>
            </a:r>
            <a:endParaRPr lang="zh-CN" altLang="en-US" sz="2200" dirty="0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4797152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考查动词辨析。句意：妻子赶紧去厨房。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转身；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匆忙；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return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返回。根据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“made a loud sound”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发出巨大的声音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）和常识可知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此处指匆忙去厨房。故选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99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907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The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husband went to visit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warmly welcomed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and the other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talking happily in the living room, and the wife was cleaning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something in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a loud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wife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husband also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tried to go to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carelessly knocked over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踢翻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bucket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桶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floor, and water went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his wife came back from the kitchen, she didn’t get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she said politely, “I’m sorry,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fault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过错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move the bucket out of the way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up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along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cheered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3866" y="4359478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</a:t>
            </a:r>
            <a:endParaRPr lang="zh-CN" altLang="en-US" sz="2200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4769092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考查动词短语辨析。句意：她的丈夫也起身去厨房帮忙。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起来；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over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过来；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along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沿着；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 up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欢呼。根据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tried to go to the kitchen”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并尽力去厨房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此处指丈夫站起来去厨房帮忙。故选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31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2474</Words>
  <Application>Microsoft Office PowerPoint</Application>
  <PresentationFormat>自定义</PresentationFormat>
  <Paragraphs>65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等线</vt:lpstr>
      <vt:lpstr>等线 Light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441</cp:revision>
  <dcterms:created xsi:type="dcterms:W3CDTF">2020-11-06T05:24:00Z</dcterms:created>
  <dcterms:modified xsi:type="dcterms:W3CDTF">2025-09-17T13:42:14Z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